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4ab519516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4ab519516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4ab519516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4ab519516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4ab51951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4ab51951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4ab519516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4ab519516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4ab519516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4ab51951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4ab519516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4ab519516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4ab519516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4ab519516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4ab519516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4ab519516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4ab519516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4ab519516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4ab519516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4ab519516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4ab51951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4ab51951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4ab519516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4ab519516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4ab519516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4ab519516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4ab519516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4ab519516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4ab519516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4ab519516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04ab519516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04ab519516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4ab519516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4ab519516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4ab519516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04ab519516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4ab519516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4ab519516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4ab51951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4ab51951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4ab51951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4ab51951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4ab51951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4ab51951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4ab519516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4ab51951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4ab51951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4ab51951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4ab51951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4ab51951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4ab519516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4ab51951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Final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188200" y="3825700"/>
            <a:ext cx="3679200" cy="7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Hilario Raygoza Gutierrez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María del Carmen Lopez Macias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Nicolas Gomez Alvarez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5188200" y="3157300"/>
            <a:ext cx="34707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Computación</a:t>
            </a:r>
            <a:r>
              <a:rPr lang="es"/>
              <a:t> tolerante a fallas D06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Menú</a:t>
            </a:r>
            <a:endParaRPr/>
          </a:p>
        </p:txBody>
      </p:sp>
      <p:sp>
        <p:nvSpPr>
          <p:cNvPr id="194" name="Google Shape;194;p22"/>
          <p:cNvSpPr txBox="1"/>
          <p:nvPr/>
        </p:nvSpPr>
        <p:spPr>
          <a:xfrm>
            <a:off x="5362225" y="1241775"/>
            <a:ext cx="32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5411625" y="1940700"/>
            <a:ext cx="2624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Menú de platillos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Información de los productos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Sección de login (empleados)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25" y="1241775"/>
            <a:ext cx="400296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Platillos</a:t>
            </a:r>
            <a:endParaRPr/>
          </a:p>
        </p:txBody>
      </p:sp>
      <p:sp>
        <p:nvSpPr>
          <p:cNvPr id="202" name="Google Shape;202;p23"/>
          <p:cNvSpPr txBox="1"/>
          <p:nvPr/>
        </p:nvSpPr>
        <p:spPr>
          <a:xfrm>
            <a:off x="5362225" y="1241775"/>
            <a:ext cx="32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5411625" y="1940700"/>
            <a:ext cx="262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Permite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visualizar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la imagen al dar click en un producto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400" y="962775"/>
            <a:ext cx="4158550" cy="38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Login</a:t>
            </a:r>
            <a:endParaRPr/>
          </a:p>
        </p:txBody>
      </p:sp>
      <p:sp>
        <p:nvSpPr>
          <p:cNvPr id="210" name="Google Shape;210;p24"/>
          <p:cNvSpPr txBox="1"/>
          <p:nvPr/>
        </p:nvSpPr>
        <p:spPr>
          <a:xfrm>
            <a:off x="5362225" y="1241775"/>
            <a:ext cx="32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5411625" y="1940700"/>
            <a:ext cx="2624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Verifica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que el formato del correo sea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válido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Verifica que la contraseña sea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válida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Contraseñas con más de 8 caracteres, una mayúscula, una minúscula, un número y un carácter especial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050" y="1307850"/>
            <a:ext cx="400296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Login</a:t>
            </a:r>
            <a:endParaRPr/>
          </a:p>
        </p:txBody>
      </p:sp>
      <p:sp>
        <p:nvSpPr>
          <p:cNvPr id="218" name="Google Shape;218;p25"/>
          <p:cNvSpPr txBox="1"/>
          <p:nvPr/>
        </p:nvSpPr>
        <p:spPr>
          <a:xfrm>
            <a:off x="5362225" y="1241775"/>
            <a:ext cx="32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5411625" y="1940700"/>
            <a:ext cx="262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Permite interactuar con el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botón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050" y="1241775"/>
            <a:ext cx="400296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Usuario </a:t>
            </a:r>
            <a:r>
              <a:rPr lang="es"/>
              <a:t>logueado</a:t>
            </a:r>
            <a:endParaRPr/>
          </a:p>
        </p:txBody>
      </p:sp>
      <p:sp>
        <p:nvSpPr>
          <p:cNvPr id="226" name="Google Shape;226;p26"/>
          <p:cNvSpPr txBox="1"/>
          <p:nvPr/>
        </p:nvSpPr>
        <p:spPr>
          <a:xfrm>
            <a:off x="5362225" y="1241775"/>
            <a:ext cx="32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5411625" y="1940700"/>
            <a:ext cx="2624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Crear nuevos usuarios empleados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Cambiar contraseña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Cerrar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sesión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Actualización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de la barra de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navegación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Página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de Administrador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5075"/>
            <a:ext cx="4243200" cy="392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Página</a:t>
            </a:r>
            <a:r>
              <a:rPr lang="es"/>
              <a:t> de administrador</a:t>
            </a:r>
            <a:endParaRPr/>
          </a:p>
        </p:txBody>
      </p:sp>
      <p:sp>
        <p:nvSpPr>
          <p:cNvPr id="234" name="Google Shape;234;p27"/>
          <p:cNvSpPr txBox="1"/>
          <p:nvPr/>
        </p:nvSpPr>
        <p:spPr>
          <a:xfrm>
            <a:off x="5362225" y="1241775"/>
            <a:ext cx="32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5411625" y="1940700"/>
            <a:ext cx="2624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Interactuar con el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menú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Registrar nuevos productos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Actualizar/borrar productos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7125"/>
            <a:ext cx="4349050" cy="40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Página de administrador</a:t>
            </a:r>
            <a:endParaRPr/>
          </a:p>
        </p:txBody>
      </p:sp>
      <p:sp>
        <p:nvSpPr>
          <p:cNvPr id="242" name="Google Shape;242;p28"/>
          <p:cNvSpPr txBox="1"/>
          <p:nvPr/>
        </p:nvSpPr>
        <p:spPr>
          <a:xfrm>
            <a:off x="5362225" y="1241775"/>
            <a:ext cx="32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5411625" y="1940700"/>
            <a:ext cx="26247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Nombre del producto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Precio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Imagen (url)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Previsualizador de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imágenes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Descripción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Verifica la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información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antes de enviar el formulario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9650"/>
            <a:ext cx="4080925" cy="391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Confirmar </a:t>
            </a:r>
            <a:r>
              <a:rPr lang="es"/>
              <a:t>creación</a:t>
            </a:r>
            <a:r>
              <a:rPr lang="es"/>
              <a:t> de productos</a:t>
            </a:r>
            <a:endParaRPr/>
          </a:p>
        </p:txBody>
      </p:sp>
      <p:sp>
        <p:nvSpPr>
          <p:cNvPr id="250" name="Google Shape;250;p29"/>
          <p:cNvSpPr txBox="1"/>
          <p:nvPr/>
        </p:nvSpPr>
        <p:spPr>
          <a:xfrm>
            <a:off x="5362225" y="1241775"/>
            <a:ext cx="32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5411625" y="1940700"/>
            <a:ext cx="262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Permite confirmar o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cancelar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la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acción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75" y="1016600"/>
            <a:ext cx="4024499" cy="3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Respuesta de </a:t>
            </a:r>
            <a:r>
              <a:rPr lang="es"/>
              <a:t>creación</a:t>
            </a:r>
            <a:r>
              <a:rPr lang="es"/>
              <a:t> de productos</a:t>
            </a:r>
            <a:endParaRPr/>
          </a:p>
        </p:txBody>
      </p:sp>
      <p:sp>
        <p:nvSpPr>
          <p:cNvPr id="258" name="Google Shape;258;p30"/>
          <p:cNvSpPr txBox="1"/>
          <p:nvPr/>
        </p:nvSpPr>
        <p:spPr>
          <a:xfrm>
            <a:off x="5362225" y="1241775"/>
            <a:ext cx="32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5411625" y="1940700"/>
            <a:ext cx="2624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Aparecerá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una alerta que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informará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el resultado de la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operación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Mostrará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errores en caso de haberlos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4675"/>
            <a:ext cx="4200875" cy="402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Actualización/</a:t>
            </a:r>
            <a:r>
              <a:rPr lang="es"/>
              <a:t>Eliminación</a:t>
            </a:r>
            <a:r>
              <a:rPr lang="es"/>
              <a:t> de productos</a:t>
            </a:r>
            <a:endParaRPr/>
          </a:p>
        </p:txBody>
      </p:sp>
      <p:sp>
        <p:nvSpPr>
          <p:cNvPr id="266" name="Google Shape;266;p31"/>
          <p:cNvSpPr txBox="1"/>
          <p:nvPr/>
        </p:nvSpPr>
        <p:spPr>
          <a:xfrm>
            <a:off x="5362225" y="1241775"/>
            <a:ext cx="32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5411625" y="1940700"/>
            <a:ext cx="2624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Seleccionar el producto a actualizar desde el menú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Realizar los cambios necesarios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Enviar formulario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8" name="Google Shape;2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1450"/>
            <a:ext cx="4193825" cy="40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Vista desde kubernetes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Seleccionar </a:t>
            </a:r>
            <a:r>
              <a:rPr lang="es"/>
              <a:t>acción</a:t>
            </a:r>
            <a:endParaRPr/>
          </a:p>
        </p:txBody>
      </p:sp>
      <p:sp>
        <p:nvSpPr>
          <p:cNvPr id="274" name="Google Shape;274;p32"/>
          <p:cNvSpPr txBox="1"/>
          <p:nvPr/>
        </p:nvSpPr>
        <p:spPr>
          <a:xfrm>
            <a:off x="5362225" y="1241775"/>
            <a:ext cx="32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32"/>
          <p:cNvSpPr txBox="1"/>
          <p:nvPr/>
        </p:nvSpPr>
        <p:spPr>
          <a:xfrm>
            <a:off x="5411625" y="1940700"/>
            <a:ext cx="2624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Para actualizar se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deberán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realizar cambios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Para eliminar no es necesario realizar cambios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Seleccionar la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opción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 realizar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6" name="Google Shape;2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00" y="964425"/>
            <a:ext cx="4193800" cy="401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Confirmar </a:t>
            </a:r>
            <a:r>
              <a:rPr lang="es"/>
              <a:t>Actualización</a:t>
            </a:r>
            <a:endParaRPr/>
          </a:p>
        </p:txBody>
      </p:sp>
      <p:sp>
        <p:nvSpPr>
          <p:cNvPr id="282" name="Google Shape;282;p33"/>
          <p:cNvSpPr txBox="1"/>
          <p:nvPr/>
        </p:nvSpPr>
        <p:spPr>
          <a:xfrm>
            <a:off x="5362225" y="1241775"/>
            <a:ext cx="32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5411625" y="1940700"/>
            <a:ext cx="262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Permitirá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confirmar o cancelar la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operación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25" y="955075"/>
            <a:ext cx="4307685" cy="41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Confirmar </a:t>
            </a:r>
            <a:r>
              <a:rPr lang="es"/>
              <a:t>Eliminación</a:t>
            </a:r>
            <a:endParaRPr/>
          </a:p>
        </p:txBody>
      </p:sp>
      <p:sp>
        <p:nvSpPr>
          <p:cNvPr id="290" name="Google Shape;290;p34"/>
          <p:cNvSpPr txBox="1"/>
          <p:nvPr/>
        </p:nvSpPr>
        <p:spPr>
          <a:xfrm>
            <a:off x="5362225" y="1241775"/>
            <a:ext cx="32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34"/>
          <p:cNvSpPr txBox="1"/>
          <p:nvPr/>
        </p:nvSpPr>
        <p:spPr>
          <a:xfrm>
            <a:off x="5411625" y="1940700"/>
            <a:ext cx="262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Permitirá confirmar o cancelar la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operación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9650"/>
            <a:ext cx="4080925" cy="391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Resultado de la </a:t>
            </a:r>
            <a:r>
              <a:rPr lang="es"/>
              <a:t>operación</a:t>
            </a:r>
            <a:endParaRPr/>
          </a:p>
        </p:txBody>
      </p:sp>
      <p:sp>
        <p:nvSpPr>
          <p:cNvPr id="298" name="Google Shape;298;p35"/>
          <p:cNvSpPr txBox="1"/>
          <p:nvPr/>
        </p:nvSpPr>
        <p:spPr>
          <a:xfrm>
            <a:off x="5362225" y="1241775"/>
            <a:ext cx="32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5411625" y="1940700"/>
            <a:ext cx="2624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Aparecerá una alerta que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informará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el resultado de la operación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Mostrará errores en caso de haberlos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0" name="Google Shape;3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5550"/>
            <a:ext cx="4137374" cy="396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Actualización</a:t>
            </a:r>
            <a:r>
              <a:rPr lang="es"/>
              <a:t> </a:t>
            </a:r>
            <a:r>
              <a:rPr lang="es"/>
              <a:t>automática</a:t>
            </a:r>
            <a:r>
              <a:rPr lang="es"/>
              <a:t> del </a:t>
            </a:r>
            <a:r>
              <a:rPr lang="es"/>
              <a:t>menú</a:t>
            </a:r>
            <a:endParaRPr/>
          </a:p>
        </p:txBody>
      </p:sp>
      <p:sp>
        <p:nvSpPr>
          <p:cNvPr id="306" name="Google Shape;306;p36"/>
          <p:cNvSpPr txBox="1"/>
          <p:nvPr/>
        </p:nvSpPr>
        <p:spPr>
          <a:xfrm>
            <a:off x="5362225" y="1241775"/>
            <a:ext cx="32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6"/>
          <p:cNvSpPr txBox="1"/>
          <p:nvPr/>
        </p:nvSpPr>
        <p:spPr>
          <a:xfrm>
            <a:off x="5411625" y="1940700"/>
            <a:ext cx="2624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Todos los cambios hechos por los usuarios se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verán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reflejados al instante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8" name="Google Shape;3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4975"/>
            <a:ext cx="4179700" cy="40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responsivo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100" y="152400"/>
            <a:ext cx="235291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415" y="152400"/>
            <a:ext cx="240443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8249" y="152400"/>
            <a:ext cx="266962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 por su atención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Deployments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925" y="1905000"/>
            <a:ext cx="573405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 txBox="1"/>
          <p:nvPr/>
        </p:nvSpPr>
        <p:spPr>
          <a:xfrm>
            <a:off x="952500" y="3548950"/>
            <a:ext cx="487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Services</a:t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925" y="2014538"/>
            <a:ext cx="57340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/>
        </p:nvSpPr>
        <p:spPr>
          <a:xfrm>
            <a:off x="2178150" y="3548950"/>
            <a:ext cx="527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Las APIs aparecen con tipo LoadBalancer y un puerto de entrada entre 30000 y 30002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ConfigMaps &amp; Secrets</a:t>
            </a:r>
            <a:endParaRPr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804988"/>
            <a:ext cx="573405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Pods</a:t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314450"/>
            <a:ext cx="573405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Software en </a:t>
            </a:r>
            <a:r>
              <a:rPr lang="es"/>
              <a:t>ejecución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Inicio de la </a:t>
            </a:r>
            <a:r>
              <a:rPr lang="es"/>
              <a:t>página</a:t>
            </a:r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050" y="1100450"/>
            <a:ext cx="4002960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 txBox="1"/>
          <p:nvPr/>
        </p:nvSpPr>
        <p:spPr>
          <a:xfrm>
            <a:off x="5362225" y="1241775"/>
            <a:ext cx="32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5411625" y="1940700"/>
            <a:ext cx="2624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Barra de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navegación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Información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de contacto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Presentación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Botones de acceso rápido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Carrusel de imágenes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Acerca de</a:t>
            </a:r>
            <a:endParaRPr/>
          </a:p>
        </p:txBody>
      </p:sp>
      <p:sp>
        <p:nvSpPr>
          <p:cNvPr id="186" name="Google Shape;186;p21"/>
          <p:cNvSpPr txBox="1"/>
          <p:nvPr/>
        </p:nvSpPr>
        <p:spPr>
          <a:xfrm>
            <a:off x="5362225" y="1241775"/>
            <a:ext cx="32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5411625" y="1940700"/>
            <a:ext cx="262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Información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de la empresa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75" y="1241775"/>
            <a:ext cx="400296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